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9" r:id="rId3"/>
    <p:sldId id="270" r:id="rId4"/>
    <p:sldId id="271" r:id="rId5"/>
    <p:sldId id="264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E420D-EE5B-4712-86BF-795F30AAFAC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E5EF2-4CCF-424D-B588-661F1B828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9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242" cy="5281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4157471" y="5301659"/>
            <a:ext cx="8034529" cy="1430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600" b="1" dirty="0">
                <a:solidFill>
                  <a:srgbClr val="000000"/>
                </a:solidFill>
              </a:rPr>
              <a:t>Самостоятельная исследовательская работа студентов «Анализ рынков труда отрасли </a:t>
            </a:r>
            <a:r>
              <a:rPr lang="ru-RU" sz="1600" b="1" dirty="0" smtClean="0">
                <a:solidFill>
                  <a:srgbClr val="000000"/>
                </a:solidFill>
              </a:rPr>
              <a:t>экономики</a:t>
            </a:r>
            <a:r>
              <a:rPr lang="ru-RU" sz="1600" b="1" dirty="0">
                <a:solidFill>
                  <a:srgbClr val="000000"/>
                </a:solidFill>
              </a:rPr>
              <a:t>» (в рамках курса «Экономика труда</a:t>
            </a:r>
            <a:r>
              <a:rPr lang="ru-RU" sz="1600" b="1" dirty="0" smtClean="0">
                <a:solidFill>
                  <a:srgbClr val="000000"/>
                </a:solidFill>
              </a:rPr>
              <a:t>»)</a:t>
            </a: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Конкурс «Лучшие образовательные практики ТГУ»</a:t>
            </a: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Соколов Дмитрий Николаевич, аспирант ЭФ ТГУ</a:t>
            </a:r>
            <a:endParaRPr lang="ru-RU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2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302514" y="48126"/>
            <a:ext cx="9904167" cy="606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3600" dirty="0" smtClean="0"/>
              <a:t>ОПИСАНИЕ РАБОТЫ</a:t>
            </a:r>
            <a:endParaRPr lang="ru-RU" sz="3600" dirty="0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94154" y="5984193"/>
            <a:ext cx="5760040" cy="3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Конкурс «Лучшие образовательные практики ТГУ</a:t>
            </a:r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», 14.12.2015</a:t>
            </a:r>
            <a:endParaRPr lang="ru-RU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416" y="753762"/>
            <a:ext cx="1123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Задача, поставленная перед </a:t>
            </a:r>
            <a:r>
              <a:rPr lang="ru-RU" dirty="0" smtClean="0"/>
              <a:t>студентами </a:t>
            </a:r>
            <a:r>
              <a:rPr lang="ru-RU" dirty="0"/>
              <a:t>- описание модели рынка труда в интересной </a:t>
            </a:r>
            <a:r>
              <a:rPr lang="ru-RU" dirty="0" smtClean="0"/>
              <a:t>им</a:t>
            </a:r>
            <a:endParaRPr lang="ru-RU" dirty="0"/>
          </a:p>
          <a:p>
            <a:r>
              <a:rPr lang="ru-RU" dirty="0"/>
              <a:t>экономической </a:t>
            </a:r>
            <a:r>
              <a:rPr lang="ru-RU" dirty="0" smtClean="0"/>
              <a:t>отрасли (в группах по 3-6 человек)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5415" y="1425142"/>
            <a:ext cx="11238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Содержательные блоки 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Общая характеристика экономической отрасли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Особенности рынка труда отрасли</a:t>
            </a:r>
          </a:p>
          <a:p>
            <a:pPr marL="342900" indent="-342900">
              <a:buAutoNum type="arabicPeriod"/>
            </a:pPr>
            <a:r>
              <a:rPr lang="ru-RU" dirty="0" smtClean="0"/>
              <a:t>Анализ профессий в отрасли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414" y="2705836"/>
            <a:ext cx="11238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Обоснование используемого формата:</a:t>
            </a:r>
          </a:p>
          <a:p>
            <a:r>
              <a:rPr lang="ru-RU" dirty="0"/>
              <a:t>- подготовка к практике: работа в экономической отрасли, интересной обучающемуся</a:t>
            </a:r>
          </a:p>
          <a:p>
            <a:r>
              <a:rPr lang="ru-RU" dirty="0"/>
              <a:t>- знакомство со спецификой своей будущей деятельности в выбранной экономической отрасли</a:t>
            </a:r>
          </a:p>
          <a:p>
            <a:r>
              <a:rPr lang="ru-RU" dirty="0"/>
              <a:t>- формирование исследовательских компетенций: работа с научными источниками и статистическими данными.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5414" y="4263529"/>
            <a:ext cx="11238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Задание основано на исследованиях:</a:t>
            </a:r>
            <a:endParaRPr lang="ru-RU" dirty="0"/>
          </a:p>
          <a:p>
            <a:r>
              <a:rPr lang="ru-RU" dirty="0"/>
              <a:t>- В.Е. </a:t>
            </a:r>
            <a:r>
              <a:rPr lang="ru-RU" dirty="0" err="1"/>
              <a:t>Гимпельсона</a:t>
            </a:r>
            <a:r>
              <a:rPr lang="ru-RU" dirty="0"/>
              <a:t>, НИУ ВШЭ – подход к оценке модели рынка труда (анализ институтов)</a:t>
            </a:r>
          </a:p>
          <a:p>
            <a:r>
              <a:rPr lang="ru-RU" dirty="0"/>
              <a:t>- Р.И. </a:t>
            </a:r>
            <a:r>
              <a:rPr lang="ru-RU" dirty="0" err="1"/>
              <a:t>Капелюшникова</a:t>
            </a:r>
            <a:r>
              <a:rPr lang="ru-RU" dirty="0"/>
              <a:t>, НИУ ВШЭ – некоторые формы и методы исследования (примененные автором в исследовании рынков труда регионов)</a:t>
            </a:r>
          </a:p>
          <a:p>
            <a:r>
              <a:rPr lang="ru-RU" dirty="0"/>
              <a:t>- Р.П. Колосовой, МГУ – структура рынка труда, взятая за основу при анализе особенностей рынка труда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17781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3</a:t>
            </a:fld>
            <a:endParaRPr lang="ru-RU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1284" t="21177" r="8074" b="19786"/>
          <a:stretch/>
        </p:blipFill>
        <p:spPr>
          <a:xfrm>
            <a:off x="563000" y="3508471"/>
            <a:ext cx="4559275" cy="304823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0574" t="23839" r="11622" b="14844"/>
          <a:stretch/>
        </p:blipFill>
        <p:spPr>
          <a:xfrm>
            <a:off x="5687849" y="2947770"/>
            <a:ext cx="4988389" cy="360893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23108" t="24346" r="7162" b="19278"/>
          <a:stretch/>
        </p:blipFill>
        <p:spPr>
          <a:xfrm>
            <a:off x="639211" y="361039"/>
            <a:ext cx="4483064" cy="289965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73" t="21178" r="6047" b="40308"/>
          <a:stretch/>
        </p:blipFill>
        <p:spPr>
          <a:xfrm>
            <a:off x="5687849" y="361039"/>
            <a:ext cx="5668011" cy="237665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792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4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302514" y="282909"/>
            <a:ext cx="9904167" cy="606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3600" dirty="0" smtClean="0"/>
              <a:t>ПОЧЕМУ ЛУЧШАЯ ПРАКТИКА?</a:t>
            </a:r>
            <a:endParaRPr lang="ru-RU" sz="3600" dirty="0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94154" y="5984193"/>
            <a:ext cx="5760040" cy="3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Конкурс «Лучшие образовательные практики ТГУ</a:t>
            </a:r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», 14.12.2015</a:t>
            </a:r>
            <a:endParaRPr lang="ru-RU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514" y="1260389"/>
            <a:ext cx="1123830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Основано </a:t>
            </a:r>
            <a:r>
              <a:rPr lang="ru-RU" sz="2800" dirty="0"/>
              <a:t>на </a:t>
            </a:r>
            <a:r>
              <a:rPr lang="ru-RU" sz="2800" dirty="0" smtClean="0"/>
              <a:t>интересе, личном выборе студентов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Предполагает </a:t>
            </a:r>
            <a:r>
              <a:rPr lang="ru-RU" sz="2800" dirty="0"/>
              <a:t>применение исследовательских методов (анализ статистики, сбор данных о вакансиях и пр</a:t>
            </a:r>
            <a:r>
              <a:rPr lang="ru-RU" sz="2800" dirty="0" smtClean="0"/>
              <a:t>.)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Связано </a:t>
            </a:r>
            <a:r>
              <a:rPr lang="ru-RU" sz="2800" dirty="0" smtClean="0"/>
              <a:t>с практической </a:t>
            </a:r>
            <a:r>
              <a:rPr lang="ru-RU" sz="2800" dirty="0" smtClean="0"/>
              <a:t>профессиональной </a:t>
            </a:r>
            <a:r>
              <a:rPr lang="ru-RU" sz="2800" dirty="0"/>
              <a:t>деятельностью </a:t>
            </a:r>
            <a:r>
              <a:rPr lang="ru-RU" sz="2800" dirty="0" smtClean="0"/>
              <a:t>студентов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«Сборочная» </a:t>
            </a:r>
            <a:r>
              <a:rPr lang="ru-RU" sz="2800" dirty="0"/>
              <a:t>по отношению к содержанию всего курса </a:t>
            </a:r>
          </a:p>
        </p:txBody>
      </p:sp>
    </p:spTree>
    <p:extLst>
      <p:ext uri="{BB962C8B-B14F-4D97-AF65-F5344CB8AC3E}">
        <p14:creationId xmlns:p14="http://schemas.microsoft.com/office/powerpoint/2010/main" val="25845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078469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4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  <p:sp>
        <p:nvSpPr>
          <p:cNvPr id="9" name="Shape 200"/>
          <p:cNvSpPr/>
          <p:nvPr/>
        </p:nvSpPr>
        <p:spPr>
          <a:xfrm>
            <a:off x="5824239" y="4720095"/>
            <a:ext cx="207479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Дмитрий Соколов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Аспирант ЭФ ТГУ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sokoldmitr@gmail.com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282</Words>
  <Application>Microsoft Office PowerPoint</Application>
  <PresentationFormat>Широкоэкранный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Dmitriy Sokolov</cp:lastModifiedBy>
  <cp:revision>32</cp:revision>
  <cp:lastPrinted>2015-12-14T05:43:38Z</cp:lastPrinted>
  <dcterms:created xsi:type="dcterms:W3CDTF">2015-09-03T07:45:20Z</dcterms:created>
  <dcterms:modified xsi:type="dcterms:W3CDTF">2015-12-14T06:51:53Z</dcterms:modified>
</cp:coreProperties>
</file>